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64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8E581E-00CA-397A-2A81-E167B4A64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7184C9-49BE-CDA3-015F-991F2F75E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72C711-D27D-7FC8-142D-88BF821FD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43A7B-0EFD-49F1-B156-9ED6269ACF7F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21A096-7996-9C51-7BDA-FD7CBEA9D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669106-6349-E498-248B-78653D1D6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697E9-83EF-4142-8191-F0BF9ED0AF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1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3F3B7-A874-6121-CDBC-2A68F3F3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837709-7B01-26E3-787E-3CF4FDA1D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CBA998-4CDB-D237-4495-F3F1ADBDA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43A7B-0EFD-49F1-B156-9ED6269ACF7F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F7826F-927C-BBBC-8377-800FFFEF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A4B3DC-3033-CA98-A161-1BA7759DA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697E9-83EF-4142-8191-F0BF9ED0AF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83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E057EAD-0F94-2EE2-F25B-2E3F784206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969DEF9-C457-50E6-ABCA-6A34481D6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C67821-1026-3697-70E0-AA27C2A7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43A7B-0EFD-49F1-B156-9ED6269ACF7F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DE7F7C-B99A-CB97-9EA7-0C5E5D065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8DEB2E-C2F0-1F12-102A-DB5EAE04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697E9-83EF-4142-8191-F0BF9ED0AF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067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4C0F1A-4FC2-C63E-353C-3EFA7BC78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377CB9-2381-60C1-B358-E497DF69F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0FA858-83F8-E763-FFC6-CF60DF8C9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43A7B-0EFD-49F1-B156-9ED6269ACF7F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570543-7623-A3E7-6518-3496F37B0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23F7E7-CD50-21D0-8165-1DAA44CC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697E9-83EF-4142-8191-F0BF9ED0AF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4986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0B2D9-5B94-370E-96F1-E7466ED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0327C2-CA6C-C0DA-56FA-E01C74036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DA5BD7-43D9-31D4-0F39-0679C2B0D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43A7B-0EFD-49F1-B156-9ED6269ACF7F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A87DFA-854E-DE01-9EE0-8874F602C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ABB6BF-0241-F091-5C5F-3EFDAFEFA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697E9-83EF-4142-8191-F0BF9ED0AF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171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D7946-6EB7-7566-08E6-F3A58AFA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4C4E78-13B2-185C-1F58-E25996DE0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A1B91B-5BD6-BC2E-F271-53A297AB0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C06443-BC20-F998-28AE-E8B3ECDC7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43A7B-0EFD-49F1-B156-9ED6269ACF7F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2FEF12-84B6-FA61-C7A4-7985762A0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C26EED-D143-04FF-DD67-EB49A33C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697E9-83EF-4142-8191-F0BF9ED0AF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608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CD75F-5185-69B3-A80C-23A0E5B6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540DDB-A068-85D8-C2D2-CC63FB0C2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737C24-367B-2773-723E-48014737B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8F963BE-A696-D763-446D-A6155CA03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661F745-BC3A-54E9-A2FC-4966CB18A9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88FD0C2-AA7F-F863-7631-E9B592264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43A7B-0EFD-49F1-B156-9ED6269ACF7F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50C4C7A-BCAF-458B-C4CC-86FA940F7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DC9C2B4-96C9-8F66-4EE6-C9518EC8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697E9-83EF-4142-8191-F0BF9ED0AF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8902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FEAA3-A0B1-A133-9761-E497EFAE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D3ECD60-4BA1-6A29-60DE-2DFA5411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43A7B-0EFD-49F1-B156-9ED6269ACF7F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480675-B274-023C-C523-98E99147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5A3B6F-A77D-0ACC-0889-EA7709C3D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697E9-83EF-4142-8191-F0BF9ED0AF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333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AF7A5FC-6334-6065-EBB1-B49BDD860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43A7B-0EFD-49F1-B156-9ED6269ACF7F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3CAE364-D272-5485-A008-35967E154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A0AD0AA-442D-86A9-7B9E-9C7A8FCF1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697E9-83EF-4142-8191-F0BF9ED0AF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43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4F17E-5EB9-471C-19E9-46E674443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F52284-BE0A-9188-4F4F-013731F4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15C8C98-A1D4-A4D2-A01D-1A8B511FE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A15A27-0991-3AA2-D1BB-D6A021543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43A7B-0EFD-49F1-B156-9ED6269ACF7F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70AA66C-8AB9-EC39-ED37-F5D732FD3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D6EC4DD-E741-1DFB-418B-991061C1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697E9-83EF-4142-8191-F0BF9ED0AF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6051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4D071-67F8-CAC2-2736-3F3B7416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68E0F89-7B8E-5CF9-BECB-51D7D4918A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532C20-84D0-47BC-2E23-BDFA5F8D0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259FD7-8621-F377-09EA-A9FDE40FE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43A7B-0EFD-49F1-B156-9ED6269ACF7F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2F69F8-E61A-389B-D2C4-25E75086E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29CD148-029B-17A0-82D1-E78F708F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697E9-83EF-4142-8191-F0BF9ED0AF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688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E8D0F66-B61B-E757-DFB0-D9559573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A1417-FF5D-6E09-62D1-535BED867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7C6111-366C-19DD-27E6-83F3574E4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43A7B-0EFD-49F1-B156-9ED6269ACF7F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67E9A8-F26B-09F2-2257-09F39CE17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B0C19D-CEB2-FBE7-774E-2B56927F3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697E9-83EF-4142-8191-F0BF9ED0AF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94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92062CE-9CC5-FE16-FC08-99AE4C693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790206"/>
            <a:ext cx="11660227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8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03C709A-F1CE-97DA-5152-3E322CB30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18" y="780680"/>
            <a:ext cx="11745964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81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FAA3C73-D2C6-44FD-F0D1-3E569844A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7" y="1337970"/>
            <a:ext cx="11117226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51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8A2D0C1-0C6B-5A27-BE4E-3D8A4BE5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" y="209100"/>
            <a:ext cx="12069859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42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322AD4D-423C-D844-AC88-0C0F6E74B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4" y="18574"/>
            <a:ext cx="11726912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33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28535A0-91A1-CA44-AB8D-8E047C01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4" y="1280812"/>
            <a:ext cx="11755491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19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2C73F70-08EE-1265-B4EF-413035BC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6" y="180522"/>
            <a:ext cx="10659963" cy="324847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35C34DE-9EB8-200B-330C-80A2C7422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3" y="3661761"/>
            <a:ext cx="1175549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1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C1A1AC7-5B6A-937E-8F82-8950046C9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118600"/>
            <a:ext cx="10917174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7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39F3CAB-568F-510C-3A0A-9DBDE55E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437732"/>
            <a:ext cx="10174120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1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E74045B-FA1A-5FC8-E21D-BB676B3BB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71" y="23337"/>
            <a:ext cx="10259857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0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03E3AF2-FAB6-DBBD-3224-08C3C695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166232"/>
            <a:ext cx="11555438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19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A150FA-802C-F6B6-B335-F48964F14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0" y="109074"/>
            <a:ext cx="11498280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E6FF5F8-83F1-7CB3-6008-8426C3E9B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232916"/>
            <a:ext cx="11660227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4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EF17E0-25D4-85C9-997C-62974D227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428206"/>
            <a:ext cx="11812649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8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9E2D9D3-B34E-EEC3-48BF-9D0695639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6" y="447259"/>
            <a:ext cx="11841227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0F002A8-C3EC-D2E0-923A-3504DDF1F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" y="418680"/>
            <a:ext cx="12031754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1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7B7698-CFD4-C93E-D2AD-3C5AB4FAD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6" y="51916"/>
            <a:ext cx="11088647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09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4AF61C6-7B05-1723-C68F-599930620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24" y="185285"/>
            <a:ext cx="10583752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373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NOVO(A~1</Template>
  <TotalTime>18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Vinicius</dc:creator>
  <cp:lastModifiedBy>Vinicius</cp:lastModifiedBy>
  <cp:revision>3</cp:revision>
  <dcterms:created xsi:type="dcterms:W3CDTF">2022-07-19T02:23:53Z</dcterms:created>
  <dcterms:modified xsi:type="dcterms:W3CDTF">2022-07-19T02:46:13Z</dcterms:modified>
</cp:coreProperties>
</file>